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4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1C44D-5566-4A52-9CED-43F85B9E936E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70E77-64BA-4667-BC67-599D0E132F5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646313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70E77-64BA-4667-BC67-599D0E132F55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548278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2692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2702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40466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27947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649000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81796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99469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74039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34552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75606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247606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5B6DB-F37F-43EB-B02C-28DED6F20F32}" type="datetimeFigureOut">
              <a:rPr lang="en-IE" smtClean="0"/>
              <a:pPr/>
              <a:t>30/11/2013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BFF42-DBC7-4294-BDC7-EFBBB67CECB2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xmlns="" val="170443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50018" cy="86895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E" sz="5400" b="1" cap="all" dirty="0" smtClean="0"/>
              <a:t>Website Masthead</a:t>
            </a:r>
            <a:endParaRPr lang="en-IE" sz="5400" b="1" cap="al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86477" y="1268760"/>
            <a:ext cx="1677211" cy="540060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E" sz="2400" b="1" dirty="0" smtClean="0"/>
              <a:t>Navigation Links: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Module 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Module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Module 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Etc.</a:t>
            </a:r>
          </a:p>
          <a:p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835696" y="1268760"/>
            <a:ext cx="5472608" cy="540060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Main body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Pre/post lesson assessment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Paragraphs &amp; bullet points of text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Images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Videos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E" dirty="0" smtClean="0"/>
              <a:t>Cartoons</a:t>
            </a:r>
          </a:p>
          <a:p>
            <a:endParaRPr lang="en-IE" dirty="0" smtClean="0"/>
          </a:p>
          <a:p>
            <a:endParaRPr lang="en-IE" dirty="0" smtClean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7380312" y="1268760"/>
            <a:ext cx="1677211" cy="54006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en-IE" sz="2400" b="1" dirty="0" smtClean="0"/>
              <a:t>External Links: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IE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Weblinks</a:t>
            </a: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of interest</a:t>
            </a:r>
            <a:b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E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PDF printout of page</a:t>
            </a:r>
            <a:b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E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Podcast</a:t>
            </a:r>
            <a:b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n-IE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I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Discussion Board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xmlns="" val="32661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34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Website Masthead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Website Masthead</dc:title>
  <dc:subject/>
  <dc:creator/>
  <cp:keywords/>
  <dc:description/>
  <cp:lastModifiedBy>Network Services</cp:lastModifiedBy>
  <cp:revision>3</cp:revision>
  <dcterms:created xsi:type="dcterms:W3CDTF">2013-11-27T13:44:53Z</dcterms:created>
  <dcterms:modified xsi:type="dcterms:W3CDTF">2013-11-30T20:29:01Z</dcterms:modified>
  <cp:category/>
</cp:coreProperties>
</file>